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8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4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2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6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1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4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4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7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rCat26/GameProjectBy5S-CC3-1G-Tales-Of-Zenti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78748" cy="6865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8212" y="6219010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PLATFORMER GAME</a:t>
            </a:r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524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22588" r="21167" b="23000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682923" y="888431"/>
            <a:ext cx="6873816" cy="16045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Boxes that you see here will not be present when you play the game as this boxes is only used for the development of the games.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3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7" t="21837" r="20744" b="22625"/>
          <a:stretch/>
        </p:blipFill>
        <p:spPr>
          <a:xfrm>
            <a:off x="-21955" y="193479"/>
            <a:ext cx="12213955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077" y="582692"/>
            <a:ext cx="55819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III. Game Play</a:t>
            </a:r>
            <a:endParaRPr lang="en-US" sz="6600" b="1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4077" y="2079901"/>
            <a:ext cx="5689722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Menu screen jumps to starting game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4077" y="3226076"/>
            <a:ext cx="5689722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 button causes the game to exit.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077" y="4400624"/>
            <a:ext cx="5689722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move LEFT, while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move RIGHT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39831" y="2303438"/>
            <a:ext cx="4613969" cy="13685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jump is SPACE, and for ATTACKING is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55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7" t="21837" r="20744" b="22625"/>
          <a:stretch/>
        </p:blipFill>
        <p:spPr>
          <a:xfrm>
            <a:off x="-21955" y="193479"/>
            <a:ext cx="1221395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9344" y="759125"/>
            <a:ext cx="10196422" cy="42441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 the far end of the map and reach the yellow marker to advance to the next level. It consists of 3 levels you can kill the enemy with one strike and they can also kill you with one strike so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becareful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3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16318" r="31534" b="11257"/>
          <a:stretch/>
        </p:blipFill>
        <p:spPr>
          <a:xfrm>
            <a:off x="816429" y="3216728"/>
            <a:ext cx="4931228" cy="3151415"/>
          </a:xfrm>
        </p:spPr>
      </p:pic>
      <p:sp>
        <p:nvSpPr>
          <p:cNvPr id="4" name="Rectangle 3"/>
          <p:cNvSpPr/>
          <p:nvPr/>
        </p:nvSpPr>
        <p:spPr>
          <a:xfrm>
            <a:off x="448762" y="244791"/>
            <a:ext cx="90707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IV. Significant Codes</a:t>
            </a:r>
            <a:endParaRPr lang="en-US" sz="6600" b="1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2364" y="1609863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t="17603" r="35301" b="8789"/>
          <a:stretch/>
        </p:blipFill>
        <p:spPr>
          <a:xfrm>
            <a:off x="6404177" y="3227696"/>
            <a:ext cx="4942114" cy="31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6650" r="29497" b="8313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2364" y="1489667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030" r="32514" b="6175"/>
          <a:stretch/>
        </p:blipFill>
        <p:spPr>
          <a:xfrm>
            <a:off x="6513044" y="3216727"/>
            <a:ext cx="4957929" cy="3171008"/>
          </a:xfrm>
        </p:spPr>
      </p:pic>
    </p:spTree>
    <p:extLst>
      <p:ext uri="{BB962C8B-B14F-4D97-AF65-F5344CB8AC3E}">
        <p14:creationId xmlns:p14="http://schemas.microsoft.com/office/powerpoint/2010/main" val="405711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6650" r="29497" b="8313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2364" y="1489667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030" r="32514" b="6175"/>
          <a:stretch/>
        </p:blipFill>
        <p:spPr>
          <a:xfrm>
            <a:off x="6513044" y="3216727"/>
            <a:ext cx="4957929" cy="317100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17841" r="2366" b="9266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17127" r="26741" b="9504"/>
          <a:stretch/>
        </p:blipFill>
        <p:spPr>
          <a:xfrm>
            <a:off x="6513044" y="3211647"/>
            <a:ext cx="4878670" cy="31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6650" r="29497" b="8313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2364" y="1489667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030" r="32514" b="6175"/>
          <a:stretch/>
        </p:blipFill>
        <p:spPr>
          <a:xfrm>
            <a:off x="6513044" y="3216727"/>
            <a:ext cx="4957929" cy="317100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16373" r="13438" b="9425"/>
          <a:stretch/>
        </p:blipFill>
        <p:spPr>
          <a:xfrm>
            <a:off x="781177" y="3216726"/>
            <a:ext cx="4792309" cy="31914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6650" r="27969" b="10259"/>
          <a:stretch/>
        </p:blipFill>
        <p:spPr>
          <a:xfrm>
            <a:off x="6513043" y="3216726"/>
            <a:ext cx="4899567" cy="31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0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6650" r="29497" b="8313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2364" y="1489667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030" r="32514" b="6175"/>
          <a:stretch/>
        </p:blipFill>
        <p:spPr>
          <a:xfrm>
            <a:off x="6513044" y="3216727"/>
            <a:ext cx="4957929" cy="317100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7762" r="17656" b="4978"/>
          <a:stretch/>
        </p:blipFill>
        <p:spPr>
          <a:xfrm>
            <a:off x="696687" y="3216727"/>
            <a:ext cx="4876800" cy="3140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16095" r="26250" b="8869"/>
          <a:stretch/>
        </p:blipFill>
        <p:spPr>
          <a:xfrm>
            <a:off x="6513043" y="3127652"/>
            <a:ext cx="4957930" cy="32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1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85636" y="1806121"/>
            <a:ext cx="10768164" cy="9697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Century Gothic" panose="020B0502020202020204" pitchFamily="34" charset="0"/>
                <a:hlinkClick r:id="rId4"/>
              </a:rPr>
              <a:t>https://github.com/MrCat26/GameProjectBy5S-CC3-1G-Tales-Of-Zentia</a:t>
            </a:r>
            <a:endParaRPr lang="en-US" dirty="0">
              <a:solidFill>
                <a:schemeClr val="accent6"/>
              </a:solidFill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9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  <p:sp>
        <p:nvSpPr>
          <p:cNvPr id="5" name="TextBox 4"/>
          <p:cNvSpPr txBox="1"/>
          <p:nvPr/>
        </p:nvSpPr>
        <p:spPr>
          <a:xfrm>
            <a:off x="345056" y="5575480"/>
            <a:ext cx="79471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I. Project Description</a:t>
            </a:r>
            <a:endParaRPr lang="en-US" sz="6600" b="1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8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8" name="Rectangle 7"/>
          <p:cNvSpPr/>
          <p:nvPr/>
        </p:nvSpPr>
        <p:spPr>
          <a:xfrm>
            <a:off x="838200" y="365125"/>
            <a:ext cx="10515600" cy="1159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Story and concept based: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2300" y="1861457"/>
            <a:ext cx="4261757" cy="4686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Tales of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Zentia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 text based game that was created last two years ago by our member Bernard Candor. The story talks about a fictional land called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Zentia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where all creatures live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harmoy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but calamity struck and 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Izana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one of the supporting character begins her quest for true enlightenment.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5" y="1861457"/>
            <a:ext cx="3161899" cy="45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" y="0"/>
            <a:ext cx="122409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65125"/>
            <a:ext cx="10314214" cy="146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Gameplay based: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104845"/>
            <a:ext cx="4658264" cy="43994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" y="0"/>
            <a:ext cx="122409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2104845"/>
            <a:ext cx="4658264" cy="43994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" y="0"/>
            <a:ext cx="122409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73908"/>
            <a:ext cx="782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II. Game </a:t>
            </a:r>
            <a:r>
              <a:rPr lang="en-US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Description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2498270"/>
            <a:ext cx="9759043" cy="23440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Izana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 supporting character for the main protagonist find herself summoned to a specific location where the 7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Arnament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Sins members is destined to meet.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Izana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need to make her way in the Dead Zone where dead people manifested into gruesome creatures and no one dare to enter the place.  The users goal is get to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Izana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the yellow mark to teleport her to another location until she gets out of the place.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0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7" t="21837" r="20744" b="22625"/>
          <a:stretch/>
        </p:blipFill>
        <p:spPr>
          <a:xfrm>
            <a:off x="0" y="0"/>
            <a:ext cx="12213955" cy="6858000"/>
          </a:xfrm>
        </p:spPr>
      </p:pic>
      <p:sp>
        <p:nvSpPr>
          <p:cNvPr id="12" name="Rectangle 11"/>
          <p:cNvSpPr/>
          <p:nvPr/>
        </p:nvSpPr>
        <p:spPr>
          <a:xfrm>
            <a:off x="2794958" y="4313208"/>
            <a:ext cx="1155940" cy="5736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913853" y="3700732"/>
            <a:ext cx="1155940" cy="5736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61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5" t="22277" r="21318" b="23404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838199" y="741099"/>
            <a:ext cx="3009181" cy="18123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!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RED box indicate your hitbox while the BLUE box is your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hurtbox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0848" y="784528"/>
            <a:ext cx="3009181" cy="18123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YELLOW box here indicates the eyes or view of the enemy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9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7" t="21875" r="20891" b="23143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838199" y="741099"/>
            <a:ext cx="3009181" cy="21164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! When your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hurtbox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intersects or get inside the box the enemy will run towards you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97329" y="985234"/>
            <a:ext cx="3009181" cy="21164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PINK and MAGENTA box is the attack range of the enemy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23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337</Words>
  <Application>Microsoft Office PowerPoint</Application>
  <PresentationFormat>Widescreen</PresentationFormat>
  <Paragraphs>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Adobe Gothic Std B</vt:lpstr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13</cp:revision>
  <dcterms:created xsi:type="dcterms:W3CDTF">2020-04-29T14:44:28Z</dcterms:created>
  <dcterms:modified xsi:type="dcterms:W3CDTF">2020-04-29T16:26:02Z</dcterms:modified>
</cp:coreProperties>
</file>